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CF03E-62EC-4EE8-8AC1-FDBBC0C208A1}" v="3" dt="2026-06-06T23:22:59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>
        <p:scale>
          <a:sx n="125" d="100"/>
          <a:sy n="125" d="100"/>
        </p:scale>
        <p:origin x="1109" y="-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佳子 寺上" userId="8d86d5e5f3a8b75c" providerId="LiveId" clId="{547DF4F4-0B56-466C-84E4-C4FE10BA0C6B}"/>
    <pc:docChg chg="undo custSel modSld">
      <pc:chgData name="佳子 寺上" userId="8d86d5e5f3a8b75c" providerId="LiveId" clId="{547DF4F4-0B56-466C-84E4-C4FE10BA0C6B}" dt="2026-06-06T23:23:57.998" v="153" actId="113"/>
      <pc:docMkLst>
        <pc:docMk/>
      </pc:docMkLst>
      <pc:sldChg chg="addSp delSp modSp mod">
        <pc:chgData name="佳子 寺上" userId="8d86d5e5f3a8b75c" providerId="LiveId" clId="{547DF4F4-0B56-466C-84E4-C4FE10BA0C6B}" dt="2026-06-06T23:23:57.998" v="153" actId="113"/>
        <pc:sldMkLst>
          <pc:docMk/>
          <pc:sldMk cId="1186133383" sldId="257"/>
        </pc:sldMkLst>
        <pc:spChg chg="mod">
          <ac:chgData name="佳子 寺上" userId="8d86d5e5f3a8b75c" providerId="LiveId" clId="{547DF4F4-0B56-466C-84E4-C4FE10BA0C6B}" dt="2026-06-06T23:22:32.889" v="143" actId="1076"/>
          <ac:spMkLst>
            <pc:docMk/>
            <pc:sldMk cId="1186133383" sldId="257"/>
            <ac:spMk id="2" creationId="{727BFF04-8EA5-84BD-F7A3-1A9638250B06}"/>
          </ac:spMkLst>
        </pc:spChg>
        <pc:spChg chg="add mod">
          <ac:chgData name="佳子 寺上" userId="8d86d5e5f3a8b75c" providerId="LiveId" clId="{547DF4F4-0B56-466C-84E4-C4FE10BA0C6B}" dt="2026-06-06T23:23:41.021" v="152" actId="255"/>
          <ac:spMkLst>
            <pc:docMk/>
            <pc:sldMk cId="1186133383" sldId="257"/>
            <ac:spMk id="11" creationId="{145457F1-9173-5B87-5D67-0B5DBA748330}"/>
          </ac:spMkLst>
        </pc:spChg>
        <pc:spChg chg="add del mod">
          <ac:chgData name="佳子 寺上" userId="8d86d5e5f3a8b75c" providerId="LiveId" clId="{547DF4F4-0B56-466C-84E4-C4FE10BA0C6B}" dt="2026-06-06T23:23:57.998" v="153" actId="113"/>
          <ac:spMkLst>
            <pc:docMk/>
            <pc:sldMk cId="1186133383" sldId="257"/>
            <ac:spMk id="12" creationId="{A6C692F7-9D01-9627-5231-CDB816AB28B7}"/>
          </ac:spMkLst>
        </pc:spChg>
        <pc:picChg chg="add mod">
          <ac:chgData name="佳子 寺上" userId="8d86d5e5f3a8b75c" providerId="LiveId" clId="{547DF4F4-0B56-466C-84E4-C4FE10BA0C6B}" dt="2026-06-06T23:21:10.145" v="137" actId="1076"/>
          <ac:picMkLst>
            <pc:docMk/>
            <pc:sldMk cId="1186133383" sldId="257"/>
            <ac:picMk id="8" creationId="{641954AE-C2DA-F8E6-BC65-893DD4AC11CE}"/>
          </ac:picMkLst>
        </pc:picChg>
        <pc:picChg chg="mod">
          <ac:chgData name="佳子 寺上" userId="8d86d5e5f3a8b75c" providerId="LiveId" clId="{547DF4F4-0B56-466C-84E4-C4FE10BA0C6B}" dt="2026-06-06T23:20:00.256" v="84" actId="1076"/>
          <ac:picMkLst>
            <pc:docMk/>
            <pc:sldMk cId="1186133383" sldId="257"/>
            <ac:picMk id="9" creationId="{B47C2290-B4DF-C2A9-6D20-AE3ECB9A6C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984-773A-4D4E-AA22-C8E2F8688DBA}" type="datetimeFigureOut">
              <a:rPr kumimoji="1" lang="ja-JP" altLang="en-US" smtClean="0"/>
              <a:t>2026/6/7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6707-5B63-40D1-83FA-FE4D8E5D4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64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984-773A-4D4E-AA22-C8E2F8688DBA}" type="datetimeFigureOut">
              <a:rPr kumimoji="1" lang="ja-JP" altLang="en-US" smtClean="0"/>
              <a:t>2026/6/7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6707-5B63-40D1-83FA-FE4D8E5D4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69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984-773A-4D4E-AA22-C8E2F8688DBA}" type="datetimeFigureOut">
              <a:rPr kumimoji="1" lang="ja-JP" altLang="en-US" smtClean="0"/>
              <a:t>2026/6/7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6707-5B63-40D1-83FA-FE4D8E5D4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71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984-773A-4D4E-AA22-C8E2F8688DBA}" type="datetimeFigureOut">
              <a:rPr kumimoji="1" lang="ja-JP" altLang="en-US" smtClean="0"/>
              <a:t>2026/6/7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6707-5B63-40D1-83FA-FE4D8E5D4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13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984-773A-4D4E-AA22-C8E2F8688DBA}" type="datetimeFigureOut">
              <a:rPr kumimoji="1" lang="ja-JP" altLang="en-US" smtClean="0"/>
              <a:t>2026/6/7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6707-5B63-40D1-83FA-FE4D8E5D4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30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984-773A-4D4E-AA22-C8E2F8688DBA}" type="datetimeFigureOut">
              <a:rPr kumimoji="1" lang="ja-JP" altLang="en-US" smtClean="0"/>
              <a:t>2026/6/7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6707-5B63-40D1-83FA-FE4D8E5D4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4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984-773A-4D4E-AA22-C8E2F8688DBA}" type="datetimeFigureOut">
              <a:rPr kumimoji="1" lang="ja-JP" altLang="en-US" smtClean="0"/>
              <a:t>2026/6/7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6707-5B63-40D1-83FA-FE4D8E5D4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08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984-773A-4D4E-AA22-C8E2F8688DBA}" type="datetimeFigureOut">
              <a:rPr kumimoji="1" lang="ja-JP" altLang="en-US" smtClean="0"/>
              <a:t>2026/6/7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6707-5B63-40D1-83FA-FE4D8E5D4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78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984-773A-4D4E-AA22-C8E2F8688DBA}" type="datetimeFigureOut">
              <a:rPr kumimoji="1" lang="ja-JP" altLang="en-US" smtClean="0"/>
              <a:t>2026/6/7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6707-5B63-40D1-83FA-FE4D8E5D4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35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984-773A-4D4E-AA22-C8E2F8688DBA}" type="datetimeFigureOut">
              <a:rPr kumimoji="1" lang="ja-JP" altLang="en-US" smtClean="0"/>
              <a:t>2026/6/7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6707-5B63-40D1-83FA-FE4D8E5D4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67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984-773A-4D4E-AA22-C8E2F8688DBA}" type="datetimeFigureOut">
              <a:rPr kumimoji="1" lang="ja-JP" altLang="en-US" smtClean="0"/>
              <a:t>2026/6/7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6707-5B63-40D1-83FA-FE4D8E5D4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09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9A8984-773A-4D4E-AA22-C8E2F8688DBA}" type="datetimeFigureOut">
              <a:rPr kumimoji="1" lang="ja-JP" altLang="en-US" smtClean="0"/>
              <a:t>2026/6/7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1E6707-5B63-40D1-83FA-FE4D8E5D4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32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7BFF04-8EA5-84BD-F7A3-1A963825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58" y="1194128"/>
            <a:ext cx="5915025" cy="5969048"/>
          </a:xfrm>
        </p:spPr>
        <p:txBody>
          <a:bodyPr>
            <a:normAutofit fontScale="90000"/>
          </a:bodyPr>
          <a:lstStyle/>
          <a:p>
            <a:b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実施日：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日（祝） 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9:30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稲村ケ崎駅集合 ～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12:00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七里ガ浜解散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当日は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名以上が参加し、自然観察指導員・久保廣晃さんの案内で春の海浜植物を観察しました。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．海浜植物の観察</a:t>
            </a:r>
            <a:b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● 春の花の観察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以下の春の海浜植物が開花していました。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・ハマヒルガオ、ハマダイコン、ハマボッス、ハマウド、ハマエンドウ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・イヌホウズキは、花と実の両方を確認できました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● 特筆すべき植物の発見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・ランタナ（園芸品種の野生化）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・オランダカラシ（クレソン）の花を新たに確認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・コウボウシバが養浜材の上にも進出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・絶滅したと思われていたネコノシタが復活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・特定外来種オオカワヂシャを再び確認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・ネナシカズラ（寄生植物）を初確認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．川の水質調査</a:t>
            </a:r>
            <a:b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か所の河口で採水し、パックテストを実施しました。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極楽寺川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：硝酸値が高く、良好とは言えない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音無川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：比較的きれいな清流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行合川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：上流の浄化センターの影響もあり、水質は良くない結果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詳細報告はカマウミ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Facebook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をご覧ください。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．海岸の状況</a:t>
            </a:r>
            <a:b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　　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養浜材の移動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　　　砂の増減など、地形の変化を確認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．今後について</a:t>
            </a:r>
            <a:b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　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鎌倉の海を守る会では、今後も継続して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モニタリングを行います。 皆さまのご協力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をお願いいたします。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ja-JP" altLang="en-US" sz="1600" dirty="0"/>
            </a:br>
            <a:endParaRPr kumimoji="1" lang="ja-JP" altLang="en-US" sz="1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55BDE2-2B57-512C-8EA0-52BBD45147B9}"/>
              </a:ext>
            </a:extLst>
          </p:cNvPr>
          <p:cNvSpPr txBox="1"/>
          <p:nvPr/>
        </p:nvSpPr>
        <p:spPr>
          <a:xfrm>
            <a:off x="485774" y="284087"/>
            <a:ext cx="5251622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🌿海浜植物観察会・水質調査 実施報告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9F259E-94A2-4FB6-D63C-EFA87367E349}"/>
              </a:ext>
            </a:extLst>
          </p:cNvPr>
          <p:cNvSpPr txBox="1"/>
          <p:nvPr/>
        </p:nvSpPr>
        <p:spPr>
          <a:xfrm>
            <a:off x="219033" y="7407121"/>
            <a:ext cx="36514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主催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 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かまくら環境会議</a:t>
            </a:r>
            <a:b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報告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 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鎌倉の海を守る会（カマウミ） 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カマウミ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Facebook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はこちらから→</a:t>
            </a:r>
            <a:endParaRPr lang="ja-JP" altLang="en-US" sz="1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47C2290-B4DF-C2A9-6D20-AE3ECB9A6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3443" y="6475023"/>
            <a:ext cx="3309170" cy="2481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12B53B-FE53-C478-DFAC-189E3BECD968}"/>
              </a:ext>
            </a:extLst>
          </p:cNvPr>
          <p:cNvSpPr txBox="1"/>
          <p:nvPr/>
        </p:nvSpPr>
        <p:spPr>
          <a:xfrm>
            <a:off x="219033" y="8955048"/>
            <a:ext cx="342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次回海浜植物観察会（予定）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日（土）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詳細はカマウミ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Facebook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、稲村ガ崎自治会掲示板にてお知らせします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3297051-B86D-9BD0-6C37-49276B62F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95" y="7895012"/>
            <a:ext cx="1290552" cy="129055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41954AE-C2DA-F8E6-BC65-893DD4AC1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06" y="2694432"/>
            <a:ext cx="1565745" cy="140104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45457F1-9173-5B87-5D67-0B5DBA748330}"/>
              </a:ext>
            </a:extLst>
          </p:cNvPr>
          <p:cNvSpPr txBox="1"/>
          <p:nvPr/>
        </p:nvSpPr>
        <p:spPr>
          <a:xfrm>
            <a:off x="4420128" y="9402991"/>
            <a:ext cx="21632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群生するハマヒルガオ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C692F7-9D01-9627-5231-CDB816AB28B7}"/>
              </a:ext>
            </a:extLst>
          </p:cNvPr>
          <p:cNvSpPr txBox="1"/>
          <p:nvPr/>
        </p:nvSpPr>
        <p:spPr>
          <a:xfrm>
            <a:off x="4655746" y="4107079"/>
            <a:ext cx="21632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特定外来種　オオカワヂシャの花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生態系への影響が大きく、栽培、運搬は禁じられている</a:t>
            </a:r>
          </a:p>
        </p:txBody>
      </p:sp>
    </p:spTree>
    <p:extLst>
      <p:ext uri="{BB962C8B-B14F-4D97-AF65-F5344CB8AC3E}">
        <p14:creationId xmlns:p14="http://schemas.microsoft.com/office/powerpoint/2010/main" val="118613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409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Aptos</vt:lpstr>
      <vt:lpstr>Aptos Display</vt:lpstr>
      <vt:lpstr>Arial</vt:lpstr>
      <vt:lpstr>Office テーマ</vt:lpstr>
      <vt:lpstr> 実施日：2026年5月5日（祝）  　　　　　　9:30 稲村ケ崎駅集合 ～ 12:00 七里ガ浜解散  当日は 20名以上が参加し、自然観察指導員・久保廣晃さんの案内で春の海浜植物を観察しました。  1．海浜植物の観察  ● 春の花の観察 　　　以下の春の海浜植物が開花していました。 　　　　・ハマヒルガオ、ハマダイコン、ハマボッス、ハマウド、ハマエンドウ 　　　　・イヌホウズキは、花と実の両方を確認できました ● 特筆すべき植物の発見 　　　　・ランタナ（園芸品種の野生化） 　　　　・オランダカラシ（クレソン）の花を新たに確認 　　　　・コウボウシバが養浜材の上にも進出 　　　　・絶滅したと思われていたネコノシタが復活 　　　　・特定外来種オオカワヂシャを再び確認 　　　　・ネナシカズラ（寄生植物）を初確認  2．川の水質調査  　　　3か所の河口で採水し、パックテストを実施しました。  極楽寺川：硝酸値が高く、良好とは言えない   音無川：比較的きれいな清流  行合川：上流の浄化センターの影響もあり、水質は良くない結果  　　　　詳細報告はカマウミFacebookをご覧ください。  3．海岸の状況  　　　養浜材の移動  　　　砂の増減など、地形の変化を確認  4．今後について  　　鎌倉の海を守る会では、今後も継続して 　　　モニタリングを行います。 皆さまのご協力  　　をお願いいたします。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佳子 寺上</dc:creator>
  <cp:lastModifiedBy>佳子 寺上</cp:lastModifiedBy>
  <cp:revision>3</cp:revision>
  <cp:lastPrinted>2026-05-31T11:59:59Z</cp:lastPrinted>
  <dcterms:created xsi:type="dcterms:W3CDTF">2026-05-18T13:36:19Z</dcterms:created>
  <dcterms:modified xsi:type="dcterms:W3CDTF">2026-06-06T23:24:00Z</dcterms:modified>
</cp:coreProperties>
</file>